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4E40509-97BA-418B-986D-185387856EC7}">
          <p14:sldIdLst>
            <p14:sldId id="256"/>
            <p14:sldId id="259"/>
            <p14:sldId id="257"/>
            <p14:sldId id="258"/>
            <p14:sldId id="260"/>
            <p14:sldId id="261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FF7F"/>
    <a:srgbClr val="18B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04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4EDAA-E7D2-7448-BBED-F56C1ABC4D5A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6AD99-40F6-644E-8761-1FF213D51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9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40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3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0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3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3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4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26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90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11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733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0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DEFC-DFA1-4DA1-8FE2-B76EAA28D4D1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968F5-2375-4C37-BA31-A3DDEA80B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153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formation of the </a:t>
            </a:r>
            <a:r>
              <a:rPr lang="en-US" dirty="0" err="1" smtClean="0"/>
              <a:t>himalayas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396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5400" dirty="0" smtClean="0"/>
              <a:t>The formation of the Himalayas mountains</a:t>
            </a:r>
          </a:p>
          <a:p>
            <a:r>
              <a:rPr lang="en-US" sz="5400" dirty="0" err="1" smtClean="0"/>
              <a:t>Reeghan</a:t>
            </a:r>
            <a:r>
              <a:rPr lang="en-US" sz="5400" dirty="0" smtClean="0"/>
              <a:t> and Colton 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71507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are presenting how the Himalaya mountains were created.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Himalaya mountains are in the middle of China and India.</a:t>
            </a:r>
            <a:br>
              <a:rPr lang="en-US" dirty="0"/>
            </a:br>
            <a:r>
              <a:rPr lang="en-US" dirty="0"/>
              <a:t>.The Eurasian plate is on the Chinese side of the mountains.</a:t>
            </a:r>
            <a:br>
              <a:rPr lang="en-US" dirty="0"/>
            </a:br>
            <a:r>
              <a:rPr lang="en-US" dirty="0"/>
              <a:t>.The Indian-Australian plate is on the Indian side of the mountains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5649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6937" y="3237967"/>
            <a:ext cx="4935063" cy="37456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10800000" flipH="1" flipV="1">
            <a:off x="4969462" y="1144453"/>
            <a:ext cx="4450598" cy="474529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Algerian" panose="04020705040A02060702" pitchFamily="82" charset="0"/>
              </a:rPr>
              <a:t>Vocabulary </a:t>
            </a:r>
            <a:endParaRPr lang="en-US" sz="6600" dirty="0">
              <a:latin typeface="Algerian" panose="04020705040A02060702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999" y="233930"/>
            <a:ext cx="22664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18B81C"/>
                </a:solidFill>
              </a:rPr>
              <a:t>Plates: </a:t>
            </a:r>
            <a:r>
              <a:rPr lang="en-US" sz="3200" dirty="0" smtClean="0">
                <a:solidFill>
                  <a:srgbClr val="7030A0"/>
                </a:solidFill>
              </a:rPr>
              <a:t>The outer earth that is dived into pieces around the earth. 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9336" y="3196094"/>
            <a:ext cx="35586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Mountains: </a:t>
            </a:r>
            <a:r>
              <a:rPr lang="en-U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Himalaya Mountains are the result of two plates colliding.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14326" y="1228193"/>
            <a:ext cx="25259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Tibetan Plateau is on the china side.</a:t>
            </a:r>
            <a:endParaRPr lang="en-US" sz="3200" dirty="0">
              <a:solidFill>
                <a:srgbClr val="008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9891" y="3419405"/>
            <a:ext cx="2442238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 </a:t>
            </a:r>
            <a:r>
              <a:rPr lang="en-US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ndian-Australian is on the </a:t>
            </a:r>
            <a:r>
              <a:rPr lang="en-US" sz="32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indian</a:t>
            </a: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side of the mountains.</a:t>
            </a:r>
            <a:endParaRPr lang="en-US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8421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s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176" y="365125"/>
            <a:ext cx="3836941" cy="1325563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5400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The </a:t>
            </a:r>
            <a:r>
              <a:rPr lang="en-US" sz="5400" b="1" dirty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</a:t>
            </a:r>
            <a:r>
              <a:rPr lang="en-US" sz="5400" b="1" dirty="0" smtClean="0">
                <a:ln>
                  <a:prstDash val="solid"/>
                </a:ln>
                <a:solidFill>
                  <a:schemeClr val="accent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imalaya </a:t>
            </a:r>
            <a:endParaRPr lang="en-US" sz="5400" b="1" dirty="0">
              <a:ln>
                <a:prstDash val="solid"/>
              </a:ln>
              <a:solidFill>
                <a:schemeClr val="accent2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92118" y="1479921"/>
            <a:ext cx="93363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 </a:t>
            </a:r>
            <a:r>
              <a:rPr lang="en-US" sz="3200" dirty="0">
                <a:solidFill>
                  <a:srgbClr val="FF0000"/>
                </a:solidFill>
              </a:rPr>
              <a:t>H</a:t>
            </a:r>
            <a:r>
              <a:rPr lang="en-US" sz="3200" dirty="0" smtClean="0">
                <a:solidFill>
                  <a:srgbClr val="FF0000"/>
                </a:solidFill>
              </a:rPr>
              <a:t>imalayas are formed by two plates colliding one called the Indian-Australian plate and the other </a:t>
            </a:r>
            <a:r>
              <a:rPr lang="en-US" sz="3200" dirty="0">
                <a:solidFill>
                  <a:srgbClr val="FF0000"/>
                </a:solidFill>
              </a:rPr>
              <a:t>T</a:t>
            </a:r>
            <a:r>
              <a:rPr lang="en-US" sz="3200" dirty="0" smtClean="0">
                <a:solidFill>
                  <a:srgbClr val="FF0000"/>
                </a:solidFill>
              </a:rPr>
              <a:t>ibetan </a:t>
            </a:r>
            <a:r>
              <a:rPr lang="en-US" sz="3200" dirty="0" err="1" smtClean="0">
                <a:solidFill>
                  <a:srgbClr val="FF0000"/>
                </a:solidFill>
              </a:rPr>
              <a:t>Plateau.The</a:t>
            </a:r>
            <a:r>
              <a:rPr lang="en-US" sz="3200" dirty="0" smtClean="0">
                <a:solidFill>
                  <a:srgbClr val="FF0000"/>
                </a:solidFill>
              </a:rPr>
              <a:t> mountains were formed 40-50 million years ago because </a:t>
            </a:r>
            <a:r>
              <a:rPr lang="en-US" sz="3200" dirty="0" err="1" smtClean="0">
                <a:solidFill>
                  <a:srgbClr val="FF0000"/>
                </a:solidFill>
              </a:rPr>
              <a:t>india</a:t>
            </a:r>
            <a:r>
              <a:rPr lang="en-US" sz="3200" dirty="0" smtClean="0">
                <a:solidFill>
                  <a:srgbClr val="FF0000"/>
                </a:solidFill>
              </a:rPr>
              <a:t> floated off Australia and collided with Asia.</a:t>
            </a:r>
          </a:p>
        </p:txBody>
      </p:sp>
    </p:spTree>
    <p:extLst>
      <p:ext uri="{BB962C8B-B14F-4D97-AF65-F5344CB8AC3E}">
        <p14:creationId xmlns:p14="http://schemas.microsoft.com/office/powerpoint/2010/main" val="3801453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122" y="710083"/>
            <a:ext cx="5621345" cy="1325563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8FFF7F"/>
                </a:solidFill>
              </a:rPr>
              <a:t>When they collided </a:t>
            </a:r>
            <a:endParaRPr lang="en-US" sz="5400" dirty="0">
              <a:solidFill>
                <a:srgbClr val="8FFF7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1777" y="2242227"/>
            <a:ext cx="65222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When the Australian and </a:t>
            </a:r>
            <a:r>
              <a:rPr lang="en-US" sz="3200" dirty="0">
                <a:solidFill>
                  <a:srgbClr val="0000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</a:t>
            </a:r>
            <a:r>
              <a:rPr lang="en-US" sz="3200" dirty="0" smtClean="0">
                <a:solidFill>
                  <a:srgbClr val="0000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ibetan plateau plates collided about 40-50 million years ago it formed the </a:t>
            </a:r>
            <a:r>
              <a:rPr lang="en-US" sz="3200" dirty="0">
                <a:solidFill>
                  <a:srgbClr val="0000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H</a:t>
            </a:r>
            <a:r>
              <a:rPr lang="en-US" sz="3200" dirty="0" smtClean="0">
                <a:solidFill>
                  <a:srgbClr val="0000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imalaya mountains witch most people know mount </a:t>
            </a:r>
            <a:r>
              <a:rPr lang="en-US" sz="3200" dirty="0">
                <a:solidFill>
                  <a:srgbClr val="0000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E</a:t>
            </a:r>
            <a:r>
              <a:rPr lang="en-US" sz="3200" dirty="0" smtClean="0">
                <a:solidFill>
                  <a:srgbClr val="0000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verest that is in the stretch of the </a:t>
            </a:r>
            <a:r>
              <a:rPr lang="en-US" sz="3200" dirty="0">
                <a:solidFill>
                  <a:srgbClr val="0000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H</a:t>
            </a:r>
            <a:r>
              <a:rPr lang="en-US" sz="3200" dirty="0" smtClean="0">
                <a:solidFill>
                  <a:srgbClr val="0000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imalayas witch is 2,400 km long. </a:t>
            </a:r>
            <a:endParaRPr lang="en-US" sz="3200" dirty="0">
              <a:solidFill>
                <a:srgbClr val="0000FF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7245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684" y="379082"/>
            <a:ext cx="2754440" cy="1325563"/>
          </a:xfrm>
        </p:spPr>
        <p:txBody>
          <a:bodyPr/>
          <a:lstStyle/>
          <a:p>
            <a:r>
              <a:rPr lang="en-US" dirty="0" smtClean="0">
                <a:solidFill>
                  <a:srgbClr val="8FFF7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Conclusion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20573" y="2366569"/>
            <a:ext cx="77792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 think mountains are a amazing land form. Made by two tectonic plates colliding. you should definitely visit the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imalayas. You can also get to see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M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ount Everest because it is part of the Himalayas Mountains.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663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218</TotalTime>
  <Words>210</Words>
  <Application>Microsoft Macintosh PowerPoint</Application>
  <PresentationFormat>Custom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formation of the himalayas</vt:lpstr>
      <vt:lpstr>We are presenting how the Himalaya mountains were created.</vt:lpstr>
      <vt:lpstr>Vocabulary </vt:lpstr>
      <vt:lpstr>The Himalaya </vt:lpstr>
      <vt:lpstr>When they collided </vt:lpstr>
      <vt:lpstr>Conclusion 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formation of the himalayas</dc:title>
  <dc:creator>McKay, Colton</dc:creator>
  <cp:lastModifiedBy>xvbxcbx</cp:lastModifiedBy>
  <cp:revision>22</cp:revision>
  <dcterms:created xsi:type="dcterms:W3CDTF">2015-05-20T16:42:55Z</dcterms:created>
  <dcterms:modified xsi:type="dcterms:W3CDTF">2015-05-28T16:29:00Z</dcterms:modified>
</cp:coreProperties>
</file>